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A281EC-EA9C-4821-AB9D-B4F76536F1CB}" v="260" dt="2023-02-07T20:24:3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6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96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7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86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52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0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89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4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88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58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90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0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0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66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1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18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Wiadomości z ostatniego tygodnia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635625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Emil Krawiec i Grzegorz Kraszewski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pojazd wojskowy, drzewo, zewnętrzne, transport&#10;&#10;Opis wygenerowany automatycznie">
            <a:extLst>
              <a:ext uri="{FF2B5EF4-FFF2-40B4-BE49-F238E27FC236}">
                <a16:creationId xmlns:a16="http://schemas.microsoft.com/office/drawing/2014/main" id="{47E30FBA-AC35-6982-BD4E-F425381F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17" b="12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8C69A28-11C3-6D5F-21EE-0C8C830E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Eksport czołgów Leopard 1A5 z Niemiec do Ukrainy</a:t>
            </a:r>
          </a:p>
        </p:txBody>
      </p:sp>
    </p:spTree>
    <p:extLst>
      <p:ext uri="{BB962C8B-B14F-4D97-AF65-F5344CB8AC3E}">
        <p14:creationId xmlns:p14="http://schemas.microsoft.com/office/powerpoint/2010/main" val="228404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niebo, zewnętrzne, zielony, asfalt&#10;&#10;Opis wygenerowany automatycznie">
            <a:extLst>
              <a:ext uri="{FF2B5EF4-FFF2-40B4-BE49-F238E27FC236}">
                <a16:creationId xmlns:a16="http://schemas.microsoft.com/office/drawing/2014/main" id="{D75D5882-9C09-6DA2-BE3C-DCEB90905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1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FA63F5-343F-640C-3508-F53EB3F7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600">
                <a:solidFill>
                  <a:schemeClr val="bg1"/>
                </a:solidFill>
              </a:rPr>
              <a:t>"WSJ": Chiny mają więcej wyrzutni rakiet dalekiego zasięgu niż USA</a:t>
            </a:r>
          </a:p>
          <a:p>
            <a:pPr algn="l">
              <a:lnSpc>
                <a:spcPct val="90000"/>
              </a:lnSpc>
            </a:pPr>
            <a:endParaRPr lang="en-US" sz="46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40872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604F8661-AD8B-190E-D7E7-54D8852A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Trzęsienie w Turcji</a:t>
            </a:r>
          </a:p>
        </p:txBody>
      </p:sp>
      <p:pic>
        <p:nvPicPr>
          <p:cNvPr id="4" name="Obraz 4" descr="Obraz zawierający wewnątrz, sterta, bałagan&#10;&#10;Opis wygenerowany automatycznie">
            <a:extLst>
              <a:ext uri="{FF2B5EF4-FFF2-40B4-BE49-F238E27FC236}">
                <a16:creationId xmlns:a16="http://schemas.microsoft.com/office/drawing/2014/main" id="{69F18906-E4A0-EB87-B540-BDB98162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 r="1" b="1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62118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609AB728-ACF3-86A7-88C2-92782DBC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542843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/>
              <a:t>Paryż nie chce Rosji na igrzyskach. "Nie do pomyślenia, aby maszerowali"</a:t>
            </a:r>
          </a:p>
        </p:txBody>
      </p:sp>
      <p:pic>
        <p:nvPicPr>
          <p:cNvPr id="4" name="Picture 3" descr="Stare budynki budynków">
            <a:extLst>
              <a:ext uri="{FF2B5EF4-FFF2-40B4-BE49-F238E27FC236}">
                <a16:creationId xmlns:a16="http://schemas.microsoft.com/office/drawing/2014/main" id="{0E9ACB77-1DD1-1921-1265-1C817F2B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2" r="22930" b="-3"/>
          <a:stretch/>
        </p:blipFill>
        <p:spPr>
          <a:xfrm>
            <a:off x="8127998" y="10"/>
            <a:ext cx="4064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FE183CCE-4D9B-1355-AE70-E92E5F9E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542843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/>
              <a:t>ISW: Rosja zdołała obejść sankcje, dzięki Iranowi nabyła elementy do dronów bojowych.</a:t>
            </a:r>
          </a:p>
          <a:p>
            <a:pPr algn="r">
              <a:lnSpc>
                <a:spcPct val="90000"/>
              </a:lnSpc>
            </a:pPr>
            <a:endParaRPr lang="en-US" sz="3800"/>
          </a:p>
        </p:txBody>
      </p:sp>
      <p:pic>
        <p:nvPicPr>
          <p:cNvPr id="4" name="Obraz 4" descr="Obraz zawierający niebo, zewnętrzne, latanie, transport&#10;&#10;Opis wygenerowany automatycznie">
            <a:extLst>
              <a:ext uri="{FF2B5EF4-FFF2-40B4-BE49-F238E27FC236}">
                <a16:creationId xmlns:a16="http://schemas.microsoft.com/office/drawing/2014/main" id="{D28BB0E3-B6F4-8AEB-5E77-EEE9CA048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1" r="27432"/>
          <a:stretch/>
        </p:blipFill>
        <p:spPr>
          <a:xfrm>
            <a:off x="8127998" y="10"/>
            <a:ext cx="4064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5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Picture 3" descr="Deseń fali na pustynnej wydmie piaskowej">
            <a:extLst>
              <a:ext uri="{FF2B5EF4-FFF2-40B4-BE49-F238E27FC236}">
                <a16:creationId xmlns:a16="http://schemas.microsoft.com/office/drawing/2014/main" id="{96640B90-8432-F5E3-73FF-30EB1E8A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026" r="-2" b="65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340947D-A344-DEAB-9E44-788E7B0C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Zaskakująca decyzja Arabii Saudyjskiej. Mocna reakcja na giełdach</a:t>
            </a:r>
          </a:p>
          <a:p>
            <a:pPr algn="r">
              <a:lnSpc>
                <a:spcPct val="90000"/>
              </a:lnSpc>
            </a:pPr>
            <a:endParaRPr lang="en-US" sz="6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03945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EE83465-7787-79BB-2BD8-723452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Załamanie na tureckiej giełdzie</a:t>
            </a:r>
          </a:p>
          <a:p>
            <a:pPr algn="l"/>
            <a:endParaRPr lang="en-US" sz="6200"/>
          </a:p>
        </p:txBody>
      </p:sp>
    </p:spTree>
    <p:extLst>
      <p:ext uri="{BB962C8B-B14F-4D97-AF65-F5344CB8AC3E}">
        <p14:creationId xmlns:p14="http://schemas.microsoft.com/office/powerpoint/2010/main" val="15114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5C084AE8-3C4F-DD6D-3A16-FD6FE395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/>
              <a:t>13-letnia cheerleaderka zginęła od 114 ciosów nożem. Do zabójstwa przyznał się jej kolega z klasy</a:t>
            </a:r>
          </a:p>
          <a:p>
            <a:pPr algn="r">
              <a:lnSpc>
                <a:spcPct val="90000"/>
              </a:lnSpc>
            </a:pPr>
            <a:endParaRPr lang="en-US" sz="3300"/>
          </a:p>
        </p:txBody>
      </p: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95DB57EE-F280-4C39-98FB-CD03D3A2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osoba, kobieta, wewnątrz&#10;&#10;Opis wygenerowany automatycznie">
            <a:extLst>
              <a:ext uri="{FF2B5EF4-FFF2-40B4-BE49-F238E27FC236}">
                <a16:creationId xmlns:a16="http://schemas.microsoft.com/office/drawing/2014/main" id="{0C501DB9-F815-658F-DD2C-651AE1E2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087"/>
          <a:stretch/>
        </p:blipFill>
        <p:spPr>
          <a:xfrm>
            <a:off x="7873801" y="1011765"/>
            <a:ext cx="3341190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86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6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423724-3731-32B6-648E-2410F01B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2" y="648930"/>
            <a:ext cx="492239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"Bestia" </a:t>
            </a:r>
            <a:r>
              <a:rPr lang="en-US" sz="6000" dirty="0" err="1"/>
              <a:t>wpadł</a:t>
            </a:r>
            <a:r>
              <a:rPr lang="en-US" sz="6000" dirty="0"/>
              <a:t> </a:t>
            </a:r>
            <a:r>
              <a:rPr lang="en-US" sz="6000" dirty="0" err="1"/>
              <a:t>na</a:t>
            </a:r>
            <a:r>
              <a:rPr lang="en-US" sz="6000" dirty="0"/>
              <a:t> </a:t>
            </a:r>
            <a:r>
              <a:rPr lang="en-US" sz="6000" dirty="0" err="1"/>
              <a:t>lotnisku</a:t>
            </a:r>
            <a:r>
              <a:rPr lang="en-US" sz="6000" dirty="0"/>
              <a:t> w </a:t>
            </a:r>
            <a:r>
              <a:rPr lang="en-US" sz="6000" dirty="0" err="1"/>
              <a:t>Balicach</a:t>
            </a:r>
          </a:p>
          <a:p>
            <a:pPr algn="r"/>
            <a:endParaRPr lang="en-US" sz="6000"/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osoba, ściana, mężczyzna, noszenie&#10;&#10;Opis wygenerowany automatycznie">
            <a:extLst>
              <a:ext uri="{FF2B5EF4-FFF2-40B4-BE49-F238E27FC236}">
                <a16:creationId xmlns:a16="http://schemas.microsoft.com/office/drawing/2014/main" id="{B1616E9C-007C-9FF2-5BEA-E81783B6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40" y="1011765"/>
            <a:ext cx="4330741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4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CB994D-61E3-6F2B-F563-3CB5126AE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DA15D03-DE7B-8E3E-6BB3-17770C06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Policjanci przejęli 127 kg narkotyków</a:t>
            </a:r>
          </a:p>
          <a:p>
            <a:pPr algn="r"/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45918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1B1C7A3-C11F-7CC9-9503-4DA028F8F01F}"/>
              </a:ext>
            </a:extLst>
          </p:cNvPr>
          <p:cNvSpPr txBox="1"/>
          <p:nvPr/>
        </p:nvSpPr>
        <p:spPr>
          <a:xfrm>
            <a:off x="4957822" y="2787570"/>
            <a:ext cx="6404657" cy="135421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200" dirty="0"/>
              <a:t>Przed kradzieżą poszedł dokształcić się na komisariat</a:t>
            </a:r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4068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136A7F-8703-4FA7-80B1-874F5E758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716B2278-BFC9-43BE-9620-278464A4A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0"/>
            <a:ext cx="1122363" cy="5329238"/>
          </a:xfrm>
          <a:custGeom>
            <a:avLst/>
            <a:gdLst/>
            <a:ahLst/>
            <a:cxnLst/>
            <a:rect l="0" t="0" r="r" b="b"/>
            <a:pathLst>
              <a:path w="707" h="3357">
                <a:moveTo>
                  <a:pt x="0" y="3330"/>
                </a:moveTo>
                <a:lnTo>
                  <a:pt x="156" y="3357"/>
                </a:lnTo>
                <a:lnTo>
                  <a:pt x="707" y="0"/>
                </a:lnTo>
                <a:lnTo>
                  <a:pt x="547" y="0"/>
                </a:lnTo>
                <a:lnTo>
                  <a:pt x="0" y="333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4CD00E4-F77A-49A5-A54B-A542D0DE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0"/>
            <a:ext cx="1117600" cy="5276850"/>
          </a:xfrm>
          <a:custGeom>
            <a:avLst/>
            <a:gdLst/>
            <a:ahLst/>
            <a:cxnLst/>
            <a:rect l="0" t="0" r="r" b="b"/>
            <a:pathLst>
              <a:path w="704" h="3324">
                <a:moveTo>
                  <a:pt x="704" y="0"/>
                </a:moveTo>
                <a:lnTo>
                  <a:pt x="545" y="0"/>
                </a:lnTo>
                <a:lnTo>
                  <a:pt x="0" y="3300"/>
                </a:lnTo>
                <a:lnTo>
                  <a:pt x="157" y="3324"/>
                </a:lnTo>
                <a:lnTo>
                  <a:pt x="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7158038-9069-44CB-8794-762B5429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82913" y="5286375"/>
            <a:ext cx="2130425" cy="1571625"/>
          </a:xfrm>
          <a:custGeom>
            <a:avLst/>
            <a:gdLst/>
            <a:ahLst/>
            <a:cxnLst/>
            <a:rect l="0" t="0" r="r" b="b"/>
            <a:pathLst>
              <a:path w="1342" h="990">
                <a:moveTo>
                  <a:pt x="0" y="3"/>
                </a:moveTo>
                <a:lnTo>
                  <a:pt x="942" y="990"/>
                </a:lnTo>
                <a:lnTo>
                  <a:pt x="1342" y="990"/>
                </a:lnTo>
                <a:lnTo>
                  <a:pt x="156" y="27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chemeClr val="tx2">
              <a:lumMod val="25000"/>
              <a:alpha val="8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5056AB-07D8-43D9-9343-AB85199AE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76525" y="5238750"/>
            <a:ext cx="1695450" cy="1619250"/>
          </a:xfrm>
          <a:custGeom>
            <a:avLst/>
            <a:gdLst>
              <a:gd name="connsiteX0" fmla="*/ 0 w 1695450"/>
              <a:gd name="connsiteY0" fmla="*/ 0 h 1619250"/>
              <a:gd name="connsiteX1" fmla="*/ 10414 w 1695450"/>
              <a:gd name="connsiteY1" fmla="*/ 1623 h 1619250"/>
              <a:gd name="connsiteX2" fmla="*/ 9236 w 1695450"/>
              <a:gd name="connsiteY2" fmla="*/ 0 h 1619250"/>
              <a:gd name="connsiteX3" fmla="*/ 10475 w 1695450"/>
              <a:gd name="connsiteY3" fmla="*/ 1633 h 1619250"/>
              <a:gd name="connsiteX4" fmla="*/ 244475 w 1695450"/>
              <a:gd name="connsiteY4" fmla="*/ 38100 h 1619250"/>
              <a:gd name="connsiteX5" fmla="*/ 249238 w 1695450"/>
              <a:gd name="connsiteY5" fmla="*/ 38100 h 1619250"/>
              <a:gd name="connsiteX6" fmla="*/ 249238 w 1695450"/>
              <a:gd name="connsiteY6" fmla="*/ 42863 h 1619250"/>
              <a:gd name="connsiteX7" fmla="*/ 244475 w 1695450"/>
              <a:gd name="connsiteY7" fmla="*/ 42863 h 1619250"/>
              <a:gd name="connsiteX8" fmla="*/ 292100 w 1695450"/>
              <a:gd name="connsiteY8" fmla="*/ 95250 h 1619250"/>
              <a:gd name="connsiteX9" fmla="*/ 1695450 w 1695450"/>
              <a:gd name="connsiteY9" fmla="*/ 1619250 h 1619250"/>
              <a:gd name="connsiteX10" fmla="*/ 1237961 w 1695450"/>
              <a:gd name="connsiteY10" fmla="*/ 1619250 h 1619250"/>
              <a:gd name="connsiteX11" fmla="*/ 1228725 w 1695450"/>
              <a:gd name="connsiteY11" fmla="*/ 1619250 h 1619250"/>
              <a:gd name="connsiteX12" fmla="*/ 1183986 w 1695450"/>
              <a:gd name="connsiteY12" fmla="*/ 1619250 h 1619250"/>
              <a:gd name="connsiteX13" fmla="*/ 210255 w 1695450"/>
              <a:gd name="connsiteY13" fmla="*/ 27708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5450" h="1619250">
                <a:moveTo>
                  <a:pt x="0" y="0"/>
                </a:moveTo>
                <a:lnTo>
                  <a:pt x="10414" y="1623"/>
                </a:lnTo>
                <a:lnTo>
                  <a:pt x="9236" y="0"/>
                </a:lnTo>
                <a:lnTo>
                  <a:pt x="10475" y="1633"/>
                </a:lnTo>
                <a:lnTo>
                  <a:pt x="244475" y="38100"/>
                </a:lnTo>
                <a:lnTo>
                  <a:pt x="249238" y="38100"/>
                </a:lnTo>
                <a:lnTo>
                  <a:pt x="249238" y="42863"/>
                </a:lnTo>
                <a:lnTo>
                  <a:pt x="244475" y="42863"/>
                </a:lnTo>
                <a:lnTo>
                  <a:pt x="292100" y="95250"/>
                </a:lnTo>
                <a:lnTo>
                  <a:pt x="1695450" y="1619250"/>
                </a:lnTo>
                <a:lnTo>
                  <a:pt x="1237961" y="1619250"/>
                </a:lnTo>
                <a:lnTo>
                  <a:pt x="1228725" y="1619250"/>
                </a:lnTo>
                <a:lnTo>
                  <a:pt x="1183986" y="1619250"/>
                </a:lnTo>
                <a:lnTo>
                  <a:pt x="210255" y="27708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3D8662-D21C-4B0A-A8A5-EA1E5DEBC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43384" cy="6858001"/>
          </a:xfrm>
          <a:custGeom>
            <a:avLst/>
            <a:gdLst>
              <a:gd name="connsiteX0" fmla="*/ 0 w 8143384"/>
              <a:gd name="connsiteY0" fmla="*/ 0 h 6858001"/>
              <a:gd name="connsiteX1" fmla="*/ 3861881 w 8143384"/>
              <a:gd name="connsiteY1" fmla="*/ 0 h 6858001"/>
              <a:gd name="connsiteX2" fmla="*/ 3861881 w 8143384"/>
              <a:gd name="connsiteY2" fmla="*/ 1 h 6858001"/>
              <a:gd name="connsiteX3" fmla="*/ 6963565 w 8143384"/>
              <a:gd name="connsiteY3" fmla="*/ 1 h 6858001"/>
              <a:gd name="connsiteX4" fmla="*/ 6963565 w 8143384"/>
              <a:gd name="connsiteY4" fmla="*/ 0 h 6858001"/>
              <a:gd name="connsiteX5" fmla="*/ 7841583 w 8143384"/>
              <a:gd name="connsiteY5" fmla="*/ 0 h 6858001"/>
              <a:gd name="connsiteX6" fmla="*/ 6994625 w 8143384"/>
              <a:gd name="connsiteY6" fmla="*/ 5258645 h 6858001"/>
              <a:gd name="connsiteX7" fmla="*/ 6994625 w 8143384"/>
              <a:gd name="connsiteY7" fmla="*/ 5263939 h 6858001"/>
              <a:gd name="connsiteX8" fmla="*/ 8143384 w 8143384"/>
              <a:gd name="connsiteY8" fmla="*/ 6858001 h 6858001"/>
              <a:gd name="connsiteX9" fmla="*/ 6994625 w 8143384"/>
              <a:gd name="connsiteY9" fmla="*/ 6858001 h 6858001"/>
              <a:gd name="connsiteX10" fmla="*/ 6643195 w 8143384"/>
              <a:gd name="connsiteY10" fmla="*/ 6858001 h 6858001"/>
              <a:gd name="connsiteX11" fmla="*/ 3861881 w 8143384"/>
              <a:gd name="connsiteY11" fmla="*/ 6858001 h 6858001"/>
              <a:gd name="connsiteX12" fmla="*/ 3739675 w 8143384"/>
              <a:gd name="connsiteY12" fmla="*/ 6858001 h 6858001"/>
              <a:gd name="connsiteX13" fmla="*/ 0 w 8143384"/>
              <a:gd name="connsiteY1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43384" h="6858001">
                <a:moveTo>
                  <a:pt x="0" y="0"/>
                </a:moveTo>
                <a:lnTo>
                  <a:pt x="3861881" y="0"/>
                </a:lnTo>
                <a:lnTo>
                  <a:pt x="3861881" y="1"/>
                </a:lnTo>
                <a:lnTo>
                  <a:pt x="6963565" y="1"/>
                </a:lnTo>
                <a:lnTo>
                  <a:pt x="6963565" y="0"/>
                </a:lnTo>
                <a:lnTo>
                  <a:pt x="7841583" y="0"/>
                </a:lnTo>
                <a:lnTo>
                  <a:pt x="6994625" y="5258645"/>
                </a:lnTo>
                <a:lnTo>
                  <a:pt x="6994625" y="5263939"/>
                </a:lnTo>
                <a:lnTo>
                  <a:pt x="8143384" y="6858001"/>
                </a:lnTo>
                <a:lnTo>
                  <a:pt x="6994625" y="6858001"/>
                </a:lnTo>
                <a:lnTo>
                  <a:pt x="6643195" y="6858001"/>
                </a:lnTo>
                <a:lnTo>
                  <a:pt x="3861881" y="6858001"/>
                </a:lnTo>
                <a:lnTo>
                  <a:pt x="3739675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8804A006-A863-6A2B-A623-B9BBB036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62" y="2547395"/>
            <a:ext cx="6507726" cy="1752599"/>
          </a:xfrm>
        </p:spPr>
        <p:txBody>
          <a:bodyPr/>
          <a:lstStyle/>
          <a:p>
            <a:pPr algn="l"/>
            <a:r>
              <a:rPr lang="pl-PL" dirty="0"/>
              <a:t>Granat w piwnicy komisariatu policji. Ewakuowano 50 osób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405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7">
            <a:extLst>
              <a:ext uri="{FF2B5EF4-FFF2-40B4-BE49-F238E27FC236}">
                <a16:creationId xmlns:a16="http://schemas.microsoft.com/office/drawing/2014/main" id="{08751D95-C333-4DEB-90B4-1EAC9A91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4062127" y="-15832"/>
            <a:ext cx="8129873" cy="6889518"/>
          </a:xfrm>
          <a:custGeom>
            <a:avLst/>
            <a:gdLst>
              <a:gd name="connsiteX0" fmla="*/ 0 w 8129873"/>
              <a:gd name="connsiteY0" fmla="*/ 0 h 6889518"/>
              <a:gd name="connsiteX1" fmla="*/ 0 w 8129873"/>
              <a:gd name="connsiteY1" fmla="*/ 6889518 h 6889518"/>
              <a:gd name="connsiteX2" fmla="*/ 6207942 w 8129873"/>
              <a:gd name="connsiteY2" fmla="*/ 6882299 h 6889518"/>
              <a:gd name="connsiteX3" fmla="*/ 8129873 w 8129873"/>
              <a:gd name="connsiteY3" fmla="*/ 5349831 h 6889518"/>
              <a:gd name="connsiteX4" fmla="*/ 7291674 w 8129873"/>
              <a:gd name="connsiteY4" fmla="*/ 7365 h 688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873" h="6889518">
                <a:moveTo>
                  <a:pt x="0" y="0"/>
                </a:moveTo>
                <a:lnTo>
                  <a:pt x="0" y="6889518"/>
                </a:lnTo>
                <a:lnTo>
                  <a:pt x="6207942" y="6882299"/>
                </a:lnTo>
                <a:lnTo>
                  <a:pt x="8129873" y="5349831"/>
                </a:lnTo>
                <a:lnTo>
                  <a:pt x="7291674" y="7365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BA7535-3851-431E-BDA9-B4F6C1201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3893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F07680B-461A-4AFC-808F-93216679A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C864A04-25C0-4A5F-B6D4-F3859450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F596D75-78C8-47A8-9225-7C64A6674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28D8641-4FEB-4878-B029-6CC4922EB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B339737-0E88-4165-A752-9E204068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33AF255-B0DD-4D23-A3F2-DDB221BB1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A63308AD-CF84-13D4-6106-28CA431F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25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pl-PL" sz="3200" dirty="0"/>
              <a:t>Jest decyzja Orlenu w sprawie ceny oleju napędowego</a:t>
            </a:r>
          </a:p>
          <a:p>
            <a:pPr algn="l"/>
            <a:endParaRPr lang="pl-PL" sz="3200" dirty="0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9370B1A8-06E0-CB81-27EA-AD5796E9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03" y="723005"/>
            <a:ext cx="4354010" cy="51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EC175C4-DB7A-1544-00F1-2ACD6FDB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l"/>
            <a:r>
              <a:rPr lang="pl-PL" sz="3200" dirty="0"/>
              <a:t>PKP zmienia zdanie. Od marca obniża ceny biletów.</a:t>
            </a:r>
          </a:p>
          <a:p>
            <a:pPr algn="r"/>
            <a:endParaRPr lang="pl-PL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43E5F5A-2274-7C75-5902-AFCBD6E9F0F9}"/>
              </a:ext>
            </a:extLst>
          </p:cNvPr>
          <p:cNvSpPr txBox="1"/>
          <p:nvPr/>
        </p:nvSpPr>
        <p:spPr>
          <a:xfrm>
            <a:off x="5507620" y="2835797"/>
            <a:ext cx="53918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 dirty="0">
                <a:ea typeface="+mn-lt"/>
                <a:cs typeface="+mn-lt"/>
              </a:rPr>
              <a:t>"Najpóźniej do końca lutego ma zostać wdrożony nowy taryfikator biletów PKP zakładający obniżki cen"</a:t>
            </a:r>
            <a:r>
              <a:rPr lang="pl-PL" dirty="0">
                <a:ea typeface="+mn-lt"/>
                <a:cs typeface="+mn-lt"/>
              </a:rPr>
              <a:t> - zaznaczył Mateusz Morawiecki.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761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2" name="Rectangle 16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wewnątrz, elementy, biuro, biurko&#10;&#10;Opis wygenerowany automatycznie">
            <a:extLst>
              <a:ext uri="{FF2B5EF4-FFF2-40B4-BE49-F238E27FC236}">
                <a16:creationId xmlns:a16="http://schemas.microsoft.com/office/drawing/2014/main" id="{49EA2D7E-1DFE-5C80-57A5-C9B3A7476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587" b="212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BE2714A-55D6-92F1-C5AC-656CF0B0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Wielkopolska: Rozbity gang gruzińskich włamywaczy</a:t>
            </a:r>
          </a:p>
          <a:p>
            <a:pPr algn="r">
              <a:lnSpc>
                <a:spcPct val="90000"/>
              </a:lnSpc>
            </a:pP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250883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niebo, zewnętrzne, trawa, wiatrak&#10;&#10;Opis wygenerowany automatycznie">
            <a:extLst>
              <a:ext uri="{FF2B5EF4-FFF2-40B4-BE49-F238E27FC236}">
                <a16:creationId xmlns:a16="http://schemas.microsoft.com/office/drawing/2014/main" id="{6BC43BE5-7BEB-2C08-D32D-E5DD5301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2D99C3-1E95-0F68-F520-39990EAB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800">
                <a:solidFill>
                  <a:schemeClr val="bg1"/>
                </a:solidFill>
              </a:rPr>
              <a:t>Ustawa wiatrakowa. Maleją szanse na uchwalenie, Solidarna Polska chce zmian</a:t>
            </a:r>
          </a:p>
          <a:p>
            <a:pPr algn="l">
              <a:lnSpc>
                <a:spcPct val="90000"/>
              </a:lnSpc>
            </a:pPr>
            <a:endParaRPr lang="en-US" sz="38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361248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17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18" baseType="lpstr">
      <vt:lpstr>Parallax</vt:lpstr>
      <vt:lpstr>Wiadomości z ostatniego tygodnia</vt:lpstr>
      <vt:lpstr>"Bestia" wpadł na lotnisku w Balicach </vt:lpstr>
      <vt:lpstr>Policjanci przejęli 127 kg narkotyków </vt:lpstr>
      <vt:lpstr>Prezentacja programu PowerPoint</vt:lpstr>
      <vt:lpstr>Granat w piwnicy komisariatu policji. Ewakuowano 50 osób </vt:lpstr>
      <vt:lpstr>Jest decyzja Orlenu w sprawie ceny oleju napędowego </vt:lpstr>
      <vt:lpstr>PKP zmienia zdanie. Od marca obniża ceny biletów. </vt:lpstr>
      <vt:lpstr>Wielkopolska: Rozbity gang gruzińskich włamywaczy </vt:lpstr>
      <vt:lpstr>Ustawa wiatrakowa. Maleją szanse na uchwalenie, Solidarna Polska chce zmian </vt:lpstr>
      <vt:lpstr>Eksport czołgów Leopard 1A5 z Niemiec do Ukrainy</vt:lpstr>
      <vt:lpstr>"WSJ": Chiny mają więcej wyrzutni rakiet dalekiego zasięgu niż USA </vt:lpstr>
      <vt:lpstr>Trzęsienie w Turcji</vt:lpstr>
      <vt:lpstr>Paryż nie chce Rosji na igrzyskach. "Nie do pomyślenia, aby maszerowali"</vt:lpstr>
      <vt:lpstr>ISW: Rosja zdołała obejść sankcje, dzięki Iranowi nabyła elementy do dronów bojowych. </vt:lpstr>
      <vt:lpstr>Zaskakująca decyzja Arabii Saudyjskiej. Mocna reakcja na giełdach </vt:lpstr>
      <vt:lpstr>Załamanie na tureckiej giełdzie </vt:lpstr>
      <vt:lpstr>13-letnia cheerleaderka zginęła od 114 ciosów nożem. Do zabójstwa przyznał się jej kolega z klasy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</dc:title>
  <dc:creator/>
  <cp:lastModifiedBy/>
  <cp:revision>138</cp:revision>
  <dcterms:created xsi:type="dcterms:W3CDTF">2023-02-07T19:27:10Z</dcterms:created>
  <dcterms:modified xsi:type="dcterms:W3CDTF">2023-02-07T20:24:58Z</dcterms:modified>
</cp:coreProperties>
</file>